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9957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ECE532</a:t>
            </a:r>
            <a:endParaRPr/>
          </a:p>
          <a:p>
            <a:pPr indent="0" lvl="0" marL="0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WiFi Assisted Autonomous Parallel Parking</a:t>
            </a:r>
            <a:endParaRPr sz="24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243850" y="2881675"/>
            <a:ext cx="8520600" cy="15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Group 2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Cheng Lin He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Qiu Yuan Chen</a:t>
            </a:r>
            <a:endParaRPr sz="24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Jing Xie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2790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from this course</a:t>
            </a:r>
            <a:endParaRPr/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Team work on larger scale hardware design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Experience with Vivado design suite - a great tool for hardware design, debugging 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Layout design, custom IP and SDK experience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Learned about test bench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2769100" y="2339000"/>
            <a:ext cx="3951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listening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526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Goal</a:t>
            </a:r>
            <a:endParaRPr b="1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Reproduce autonomous parking system on a RC car that can autonomously perform a parallel parking into a designated spot.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0150" y="723175"/>
            <a:ext cx="3123100" cy="332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Requirements</a:t>
            </a:r>
            <a:endParaRPr/>
          </a:p>
        </p:txBody>
      </p:sp>
      <p:sp>
        <p:nvSpPr>
          <p:cNvPr id="68" name="Shape 68"/>
          <p:cNvSpPr txBox="1"/>
          <p:nvPr/>
        </p:nvSpPr>
        <p:spPr>
          <a:xfrm>
            <a:off x="0" y="1303400"/>
            <a:ext cx="5491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>
                <a:solidFill>
                  <a:schemeClr val="dk1"/>
                </a:solidFill>
              </a:rPr>
              <a:t>Requirement</a:t>
            </a:r>
            <a:endParaRPr b="1" sz="1800">
              <a:solidFill>
                <a:schemeClr val="dk1"/>
              </a:solidFill>
            </a:endParaRP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Can detect parking location with suitable geometry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Can query the availability of a parking location over internet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Can parallel park into suitable parking location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Must stop the car to prevent potential collision </a:t>
            </a:r>
            <a:endParaRPr/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5100" y="3342950"/>
            <a:ext cx="3943350" cy="130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8450" y="1859375"/>
            <a:ext cx="3810000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Update</a:t>
            </a:r>
            <a:endParaRPr/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272475" y="1159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Achieved all goals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Switch query for parking spot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Parallel parking between two lines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Parallel parking with</a:t>
            </a:r>
            <a:r>
              <a:rPr lang="en" sz="1600"/>
              <a:t> obstacles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Determine if enough space for parking</a:t>
            </a:r>
            <a:endParaRPr sz="1600"/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189941" y="311660"/>
            <a:ext cx="2890524" cy="4394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352450" y="45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Overview(Planned)</a:t>
            </a:r>
            <a:endParaRPr/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13" y="1183725"/>
            <a:ext cx="8183776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/>
        </p:nvSpPr>
        <p:spPr>
          <a:xfrm>
            <a:off x="6700125" y="1292325"/>
            <a:ext cx="12090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Pmod WiFi</a:t>
            </a:r>
            <a:endParaRPr/>
          </a:p>
        </p:txBody>
      </p:sp>
      <p:sp>
        <p:nvSpPr>
          <p:cNvPr id="85" name="Shape 85"/>
          <p:cNvSpPr txBox="1"/>
          <p:nvPr/>
        </p:nvSpPr>
        <p:spPr>
          <a:xfrm>
            <a:off x="1882025" y="1292325"/>
            <a:ext cx="12090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Pmod DHB1</a:t>
            </a:r>
            <a:endParaRPr/>
          </a:p>
        </p:txBody>
      </p:sp>
      <p:sp>
        <p:nvSpPr>
          <p:cNvPr id="86" name="Shape 86"/>
          <p:cNvSpPr txBox="1"/>
          <p:nvPr/>
        </p:nvSpPr>
        <p:spPr>
          <a:xfrm>
            <a:off x="6589800" y="4456050"/>
            <a:ext cx="14841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Pmod </a:t>
            </a:r>
            <a:r>
              <a:rPr lang="en"/>
              <a:t>Camera</a:t>
            </a:r>
            <a:endParaRPr/>
          </a:p>
        </p:txBody>
      </p:sp>
      <p:sp>
        <p:nvSpPr>
          <p:cNvPr id="87" name="Shape 87"/>
          <p:cNvSpPr txBox="1"/>
          <p:nvPr/>
        </p:nvSpPr>
        <p:spPr>
          <a:xfrm>
            <a:off x="2649600" y="4456050"/>
            <a:ext cx="14841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Pmod </a:t>
            </a:r>
            <a:r>
              <a:rPr lang="en"/>
              <a:t>Maxsonar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52450" y="45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Project Overview(Final)</a:t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450" y="1194700"/>
            <a:ext cx="8183776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/>
        </p:nvSpPr>
        <p:spPr>
          <a:xfrm>
            <a:off x="6700125" y="1292325"/>
            <a:ext cx="12090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Pmod WiFi</a:t>
            </a:r>
            <a:endParaRPr/>
          </a:p>
        </p:txBody>
      </p:sp>
      <p:sp>
        <p:nvSpPr>
          <p:cNvPr id="95" name="Shape 95"/>
          <p:cNvSpPr txBox="1"/>
          <p:nvPr/>
        </p:nvSpPr>
        <p:spPr>
          <a:xfrm>
            <a:off x="1882025" y="1292325"/>
            <a:ext cx="12090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Pmod DHB1</a:t>
            </a: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6589800" y="4456050"/>
            <a:ext cx="14841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Pmod Camera</a:t>
            </a:r>
            <a:endParaRPr/>
          </a:p>
        </p:txBody>
      </p:sp>
      <p:sp>
        <p:nvSpPr>
          <p:cNvPr id="97" name="Shape 97"/>
          <p:cNvSpPr txBox="1"/>
          <p:nvPr/>
        </p:nvSpPr>
        <p:spPr>
          <a:xfrm>
            <a:off x="2649600" y="4456050"/>
            <a:ext cx="14841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Pmod Maxsonar</a:t>
            </a:r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4653350" y="1242825"/>
            <a:ext cx="12090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IP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4627200" y="3641075"/>
            <a:ext cx="37644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IP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Problems</a:t>
            </a:r>
            <a:endParaRPr/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Discrepancies of our model car and a real car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The focus of the camera needs to be adjusted manually and very loose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Lego kit is not compatible with the Nexys4 board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Nexys 4 board requires long USB cable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●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Battery box is not done but was optional anyways(don’t want to experiment and ruin the board)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Process</a:t>
            </a:r>
            <a:endParaRPr/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Incremental design.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available resources online and build on that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Milestones 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Working independently and then put together 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11700" y="13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</a:t>
            </a:r>
            <a:endParaRPr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11700" y="712250"/>
            <a:ext cx="8520600" cy="42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Cheng Lin He: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RC car control with Pmod DHB1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Wireless communication with Pmod WiFi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Help with auto parking algorithm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Rick Chen: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Pmod </a:t>
            </a:r>
            <a:r>
              <a:rPr lang="en"/>
              <a:t>Camera Ultrasonic</a:t>
            </a:r>
            <a:r>
              <a:rPr lang="en"/>
              <a:t> Configuration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 Parking algorithm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Jing Xie: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processing algorithm - line detection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 Parking algorithm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